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64" r:id="rId4"/>
    <p:sldId id="259" r:id="rId5"/>
    <p:sldId id="265" r:id="rId6"/>
    <p:sldId id="261" r:id="rId7"/>
    <p:sldId id="266" r:id="rId8"/>
    <p:sldId id="258" r:id="rId9"/>
    <p:sldId id="267" r:id="rId10"/>
    <p:sldId id="268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394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288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media/media2.mkv>
</file>

<file path=ppt/media/media3.mkv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2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16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6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165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20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032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34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02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20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2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1C9BE-CDBF-4FFE-B26C-C7281DC910D8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BBC70-E5F9-4C1C-BB98-88FDD82A8A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571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560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hrow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41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ow A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75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9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581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5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5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ump A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72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07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jump 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65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8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4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000">
        <p:fade/>
      </p:transition>
    </mc:Choice>
    <mc:Fallback xmlns="">
      <p:transition spd="med" advClick="0" advTm="8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77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14</Slides>
  <Notes>0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Domberg, Andreas</dc:creator>
  <cp:lastModifiedBy>Domberg, Andreas</cp:lastModifiedBy>
  <cp:revision>9</cp:revision>
  <dcterms:created xsi:type="dcterms:W3CDTF">2020-03-04T09:49:51Z</dcterms:created>
  <dcterms:modified xsi:type="dcterms:W3CDTF">2020-03-05T13:02:15Z</dcterms:modified>
</cp:coreProperties>
</file>

<file path=docProps/thumbnail.jpeg>
</file>